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FE3"/>
    <a:srgbClr val="E43124"/>
    <a:srgbClr val="FBBA00"/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5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0D143-00FB-4F22-B0DE-75DEBD448036}" type="datetimeFigureOut">
              <a:rPr lang="fr-FR" smtClean="0"/>
              <a:t>06/06/2019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06ED-D43C-4067-9FC4-A68F79CBC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8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78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0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0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023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66507" y="4321277"/>
            <a:ext cx="5205209" cy="2020529"/>
          </a:xfrm>
          <a:prstGeom prst="roundRect">
            <a:avLst/>
          </a:prstGeom>
          <a:solidFill>
            <a:srgbClr val="009FE3"/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5" y="6509739"/>
            <a:ext cx="1527144" cy="8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458" y="6185822"/>
            <a:ext cx="2038962" cy="1247365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17986" y="117987"/>
            <a:ext cx="5088195" cy="7315200"/>
          </a:xfrm>
          <a:prstGeom prst="roundRect">
            <a:avLst/>
          </a:prstGeom>
          <a:noFill/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-21132" y="4341716"/>
            <a:ext cx="53276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rial"/>
                <a:cs typeface="Arial"/>
              </a:rPr>
              <a:t>NOM DE L’ASSOCIATION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ACTIVITE(S)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-21132" y="5234268"/>
            <a:ext cx="53276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Adresse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Téléphone – Mail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Site internet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36" y="6001651"/>
            <a:ext cx="287166" cy="2659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73" y="5975711"/>
            <a:ext cx="53303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Nom Association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2196248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897443" y="6537964"/>
            <a:ext cx="1091162" cy="891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816278" y="6814374"/>
            <a:ext cx="125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LOGO </a:t>
            </a:r>
            <a:endParaRPr lang="fr-FR" sz="800" b="1" dirty="0">
              <a:solidFill>
                <a:schemeClr val="bg1"/>
              </a:solidFill>
            </a:endParaRPr>
          </a:p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ASSOCIATION</a:t>
            </a:r>
            <a:endParaRPr lang="fr-FR" sz="8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6782" y="750521"/>
            <a:ext cx="531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VISUEL A APPOSER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-12741" y="2849822"/>
            <a:ext cx="531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VISUEL A APPOSER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2" y="261794"/>
            <a:ext cx="532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009FE3"/>
                </a:solidFill>
                <a:latin typeface="Arial"/>
                <a:cs typeface="Arial"/>
              </a:rPr>
              <a:t>NOM DE L’ASSOCIATION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4873" y="855464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L’association en quelques chiffres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873" y="183411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activités proposées 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4873" y="337763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+ de l’association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02303" y="1187001"/>
            <a:ext cx="2890602" cy="0"/>
          </a:xfrm>
          <a:prstGeom prst="line">
            <a:avLst/>
          </a:prstGeom>
          <a:ln w="28575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02303" y="2166872"/>
            <a:ext cx="2036163" cy="0"/>
          </a:xfrm>
          <a:prstGeom prst="line">
            <a:avLst/>
          </a:prstGeom>
          <a:ln w="28575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4873" y="1248488"/>
            <a:ext cx="484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4873" y="225962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0699" y="4710408"/>
            <a:ext cx="2038662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 mot du président 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02303" y="3726880"/>
            <a:ext cx="1826300" cy="0"/>
          </a:xfrm>
          <a:prstGeom prst="line">
            <a:avLst/>
          </a:prstGeom>
          <a:ln w="28575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4873" y="380314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Lister les éléments qui pourraient vous différencier des autres structures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286880" y="5052204"/>
            <a:ext cx="1826300" cy="0"/>
          </a:xfrm>
          <a:prstGeom prst="line">
            <a:avLst/>
          </a:prstGeom>
          <a:ln w="28575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4873" y="5103576"/>
            <a:ext cx="292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 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4873" y="5626720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Etc.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302303" y="5949885"/>
            <a:ext cx="367062" cy="0"/>
          </a:xfrm>
          <a:prstGeom prst="line">
            <a:avLst/>
          </a:prstGeom>
          <a:ln w="28575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80699" y="5952378"/>
            <a:ext cx="49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40194" y="4265990"/>
            <a:ext cx="1505422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217136" y="4259533"/>
            <a:ext cx="763725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2456438" y="4515434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868452" y="4479575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11130" y="6369311"/>
            <a:ext cx="1184846" cy="839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2811130" y="6558142"/>
            <a:ext cx="1184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LOGO DE L’ASSOCIATION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85</Words>
  <Application>Microsoft Office PowerPoint</Application>
  <PresentationFormat>Personnalisé</PresentationFormat>
  <Paragraphs>33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Thème Office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Josephine LHOPITAULT</dc:creator>
  <cp:lastModifiedBy>Josephine LHOPITAULT</cp:lastModifiedBy>
  <cp:revision>19</cp:revision>
  <dcterms:created xsi:type="dcterms:W3CDTF">2019-06-06T08:10:59Z</dcterms:created>
  <dcterms:modified xsi:type="dcterms:W3CDTF">2019-06-06T14:06:51Z</dcterms:modified>
</cp:coreProperties>
</file>